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7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48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7316"/>
            <a:ext cx="7772400" cy="1470025"/>
          </a:xfrm>
        </p:spPr>
        <p:txBody>
          <a:bodyPr/>
          <a:lstStyle/>
          <a:p>
            <a:r>
              <a:rPr b="1">
                <a:solidFill>
                  <a:srgbClr val="003366"/>
                </a:solidFill>
              </a:rPr>
              <a:t>Pengantar Analisis Multivariat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64103"/>
            <a:ext cx="6400800" cy="1060554"/>
          </a:xfrm>
        </p:spPr>
        <p:txBody>
          <a:bodyPr>
            <a:normAutofit fontScale="85000" lnSpcReduction="20000"/>
          </a:bodyPr>
          <a:lstStyle/>
          <a:p>
            <a:r>
              <a:rPr lang="en-US" sz="2600">
                <a:solidFill>
                  <a:srgbClr val="000000"/>
                </a:solidFill>
              </a:rPr>
              <a:t>Diah Pramestari, ST., MT</a:t>
            </a:r>
          </a:p>
          <a:p>
            <a:r>
              <a:rPr lang="en-US" sz="2400">
                <a:solidFill>
                  <a:srgbClr val="000000"/>
                </a:solidFill>
              </a:rPr>
              <a:t>Teknik Industri</a:t>
            </a:r>
          </a:p>
          <a:p>
            <a:r>
              <a:rPr lang="en-US" sz="2400">
                <a:solidFill>
                  <a:srgbClr val="000000"/>
                </a:solidFill>
              </a:rPr>
              <a:t>Universitas Persada Indonesia YAI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b="1">
                <a:solidFill>
                  <a:srgbClr val="003366"/>
                </a:solidFill>
              </a:rPr>
              <a:t>Tujuan Pembelajaran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>
                <a:solidFill>
                  <a:srgbClr val="000000"/>
                </a:solidFill>
              </a:rPr>
              <a:t>Setelah mengikuti pertemuan ini, mahasiswa diharapkan dapat:</a:t>
            </a:r>
          </a:p>
          <a:p>
            <a:pPr algn="just"/>
            <a:r>
              <a:rPr>
                <a:solidFill>
                  <a:srgbClr val="000000"/>
                </a:solidFill>
              </a:rPr>
              <a:t>Memahami definisi dan ruang lingkup analisis multivariat</a:t>
            </a:r>
          </a:p>
          <a:p>
            <a:pPr algn="just"/>
            <a:r>
              <a:rPr>
                <a:solidFill>
                  <a:srgbClr val="000000"/>
                </a:solidFill>
              </a:rPr>
              <a:t>Menjelaskan pentingnya analisis multivariat dalam bidang teknik industri</a:t>
            </a:r>
          </a:p>
          <a:p>
            <a:pPr algn="just"/>
            <a:r>
              <a:rPr>
                <a:solidFill>
                  <a:srgbClr val="000000"/>
                </a:solidFill>
              </a:rPr>
              <a:t>Mengenali metode-metode analisis multivariat</a:t>
            </a:r>
          </a:p>
          <a:p>
            <a:pPr algn="just"/>
            <a:r>
              <a:rPr>
                <a:solidFill>
                  <a:srgbClr val="000000"/>
                </a:solidFill>
              </a:rPr>
              <a:t>Memahami alur dasar penelitian/statistik dengan data multivariat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Materi Perkuliahan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Pengantar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Pendahuluan/ Konsep dasar analisis multivariat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Regresi berganda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Analisis faktor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PCA (Principal Component Analysis)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Analisis diskriminan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Cluster analysis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Multidimensional scalling (MDS)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Studi kasus</a:t>
            </a:r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Komponen Penilaian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536" y="1600200"/>
            <a:ext cx="7827264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Tugas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UTS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Kuis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Partisipatif</a:t>
            </a:r>
          </a:p>
          <a:p>
            <a:pPr marL="514350" indent="-514350">
              <a:buAutoNum type="arabicPeriod"/>
            </a:pPr>
            <a:r>
              <a:rPr lang="en-US">
                <a:solidFill>
                  <a:srgbClr val="000000"/>
                </a:solidFill>
              </a:rPr>
              <a:t>UAS</a:t>
            </a:r>
          </a:p>
        </p:txBody>
      </p:sp>
    </p:spTree>
    <p:extLst>
      <p:ext uri="{BB962C8B-B14F-4D97-AF65-F5344CB8AC3E}">
        <p14:creationId xmlns:p14="http://schemas.microsoft.com/office/powerpoint/2010/main" val="229780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3366"/>
                </a:solidFill>
              </a:rPr>
              <a:t>Referensi</a:t>
            </a:r>
            <a:endParaRPr b="1">
              <a:solidFill>
                <a:srgbClr val="0033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58784" cy="4690871"/>
          </a:xfrm>
        </p:spPr>
        <p:txBody>
          <a:bodyPr>
            <a:noAutofit/>
          </a:bodyPr>
          <a:lstStyle/>
          <a:p>
            <a:r>
              <a:rPr lang="en-US" sz="2800" b="1"/>
              <a:t>Hair, J. F., Black, W. C., Babin, B. J., &amp; Anderson, R. E.</a:t>
            </a:r>
            <a:br>
              <a:rPr lang="en-US" sz="2800"/>
            </a:br>
            <a:r>
              <a:rPr lang="en-US" sz="2800" i="1"/>
              <a:t>Multivariate Data Analysis</a:t>
            </a:r>
            <a:r>
              <a:rPr lang="en-US" sz="2800"/>
              <a:t> (7th Edition). Pearson, 2010.</a:t>
            </a:r>
          </a:p>
          <a:p>
            <a:r>
              <a:rPr lang="en-US" sz="2800" b="1"/>
              <a:t>Suliyanto.</a:t>
            </a:r>
            <a:br>
              <a:rPr lang="en-US" sz="2800"/>
            </a:br>
            <a:r>
              <a:rPr lang="en-US" sz="2800" i="1"/>
              <a:t>Statistik Multivariat: Konsep dan Aplikasi dengan SPSS</a:t>
            </a:r>
            <a:r>
              <a:rPr lang="en-US" sz="2800"/>
              <a:t>. Andi Offset, 2018.</a:t>
            </a:r>
          </a:p>
          <a:p>
            <a:r>
              <a:rPr lang="en-US" sz="2800" b="1"/>
              <a:t>Santoso, S.</a:t>
            </a:r>
            <a:br>
              <a:rPr lang="en-US" sz="2800"/>
            </a:br>
            <a:r>
              <a:rPr lang="en-US" sz="2800" i="1"/>
              <a:t>Menguasai Statistik Multivariat</a:t>
            </a:r>
            <a:r>
              <a:rPr lang="en-US" sz="2800"/>
              <a:t>. PT Elex Media Komputindo, 2010.</a:t>
            </a:r>
          </a:p>
          <a:p>
            <a:r>
              <a:rPr lang="en-US" sz="2800" b="1"/>
              <a:t>Naufal, Naifi. dkk</a:t>
            </a:r>
            <a:br>
              <a:rPr lang="en-US" sz="2800"/>
            </a:br>
            <a:r>
              <a:rPr lang="en-US" sz="2800" i="1"/>
              <a:t>Analisis Multivariat</a:t>
            </a:r>
            <a:r>
              <a:rPr lang="en-US" sz="2800"/>
              <a:t>. Literasi Langsung Terbit, 2025</a:t>
            </a:r>
          </a:p>
        </p:txBody>
      </p:sp>
    </p:spTree>
    <p:extLst>
      <p:ext uri="{BB962C8B-B14F-4D97-AF65-F5344CB8AC3E}">
        <p14:creationId xmlns:p14="http://schemas.microsoft.com/office/powerpoint/2010/main" val="175078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176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Pengantar Analisis Multivariat</vt:lpstr>
      <vt:lpstr>Tujuan Pembelajaran</vt:lpstr>
      <vt:lpstr>Materi Perkuliahan</vt:lpstr>
      <vt:lpstr>Komponen Penilaian</vt:lpstr>
      <vt:lpstr>Referensi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Analisis Multivariat</dc:title>
  <dc:subject/>
  <dc:creator/>
  <cp:keywords/>
  <dc:description>generated using python-pptx</dc:description>
  <cp:lastModifiedBy>Diah Dee</cp:lastModifiedBy>
  <cp:revision>3</cp:revision>
  <dcterms:created xsi:type="dcterms:W3CDTF">2013-01-27T09:14:16Z</dcterms:created>
  <dcterms:modified xsi:type="dcterms:W3CDTF">2025-09-22T08:27:38Z</dcterms:modified>
  <cp:category/>
</cp:coreProperties>
</file>